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0" r:id="rId6"/>
    <p:sldId id="268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Edades promedio de usuarias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20 - 30 años </c:v>
                </c:pt>
                <c:pt idx="1">
                  <c:v>31 - 40 años </c:v>
                </c:pt>
                <c:pt idx="2">
                  <c:v>41 -60 años </c:v>
                </c:pt>
                <c:pt idx="3">
                  <c:v>61 - 70 años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Estado Civil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8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Ocupación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11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Escolaridad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Primaria</c:v>
                </c:pt>
                <c:pt idx="1">
                  <c:v>Secundaria</c:v>
                </c:pt>
                <c:pt idx="2">
                  <c:v>Preparatoria </c:v>
                </c:pt>
                <c:pt idx="3">
                  <c:v>Licenciatura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</c:v>
                </c:pt>
                <c:pt idx="1">
                  <c:v>15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Comunidades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Hoja1!$A$2:$A$11</c:f>
              <c:strCache>
                <c:ptCount val="10"/>
                <c:pt idx="0">
                  <c:v>Huichapan</c:v>
                </c:pt>
                <c:pt idx="1">
                  <c:v>Tlaxcalilla</c:v>
                </c:pt>
                <c:pt idx="2">
                  <c:v>San José Atlán</c:v>
                </c:pt>
                <c:pt idx="3">
                  <c:v>Huixcazdhá</c:v>
                </c:pt>
                <c:pt idx="4">
                  <c:v>Maxthá</c:v>
                </c:pt>
                <c:pt idx="5">
                  <c:v>La Estación</c:v>
                </c:pt>
                <c:pt idx="6">
                  <c:v>Mamithí</c:v>
                </c:pt>
                <c:pt idx="7">
                  <c:v>Zequetejhé</c:v>
                </c:pt>
                <c:pt idx="8">
                  <c:v>Zothé</c:v>
                </c:pt>
                <c:pt idx="9">
                  <c:v>Yonthé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4</c:v>
                </c:pt>
                <c:pt idx="1">
                  <c:v>0</c:v>
                </c:pt>
                <c:pt idx="2">
                  <c:v>7</c:v>
                </c:pt>
                <c:pt idx="3">
                  <c:v>0</c:v>
                </c:pt>
                <c:pt idx="5">
                  <c:v>10</c:v>
                </c:pt>
                <c:pt idx="6">
                  <c:v>12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Canalización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/>
              <a:t>Total de servicios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A849A-D86E-4023-BE1F-779F62487A5E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DB91-07C3-4DCB-8EED-5BC52714F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1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19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71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386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21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8038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899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390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01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45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44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5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799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53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45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48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063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04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2CFA43-3806-F799-6549-775A9E2D28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6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 fontScale="90000"/>
          </a:bodyPr>
          <a:lstStyle/>
          <a:p>
            <a:r>
              <a:rPr lang="es-MX" sz="4800" b="1" dirty="0">
                <a:latin typeface="Agency FB" panose="020B0503020202020204" pitchFamily="34" charset="0"/>
              </a:rPr>
              <a:t>Estadística del mes de Noviembre 2024 Área Jurídica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6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0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2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4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34663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9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19858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19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76156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73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48736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24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652926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41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388686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592925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69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089001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546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7736</TotalTime>
  <Words>26</Words>
  <Application>Microsoft Office PowerPoint</Application>
  <PresentationFormat>Panorámica</PresentationFormat>
  <Paragraphs>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Trebuchet MS</vt:lpstr>
      <vt:lpstr>Wingdings 3</vt:lpstr>
      <vt:lpstr>Faceta</vt:lpstr>
      <vt:lpstr>Estadística del mes de Noviembre 2024 Área Jurídica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de Abril 2021 Área Jurídica</dc:title>
  <dc:creator>Lupita Galindo</dc:creator>
  <cp:lastModifiedBy>Angel</cp:lastModifiedBy>
  <cp:revision>60</cp:revision>
  <dcterms:created xsi:type="dcterms:W3CDTF">2021-06-02T14:44:20Z</dcterms:created>
  <dcterms:modified xsi:type="dcterms:W3CDTF">2025-01-23T17:02:20Z</dcterms:modified>
</cp:coreProperties>
</file>